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9" r:id="rId22"/>
    <p:sldId id="280" r:id="rId23"/>
    <p:sldId id="281" r:id="rId24"/>
    <p:sldId id="282" r:id="rId25"/>
    <p:sldId id="283" r:id="rId26"/>
    <p:sldId id="284" r:id="rId27"/>
    <p:sldId id="285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2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3F94-956A-402D-A1C7-F0BBDB7744C7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5F6CA-F5CD-4CCF-8573-B52C51ACC96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3F94-956A-402D-A1C7-F0BBDB7744C7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5F6CA-F5CD-4CCF-8573-B52C51ACC9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3F94-956A-402D-A1C7-F0BBDB7744C7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5F6CA-F5CD-4CCF-8573-B52C51ACC9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3F94-956A-402D-A1C7-F0BBDB7744C7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5F6CA-F5CD-4CCF-8573-B52C51ACC96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3F94-956A-402D-A1C7-F0BBDB7744C7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5F6CA-F5CD-4CCF-8573-B52C51ACC9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3F94-956A-402D-A1C7-F0BBDB7744C7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5F6CA-F5CD-4CCF-8573-B52C51ACC96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3F94-956A-402D-A1C7-F0BBDB7744C7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5F6CA-F5CD-4CCF-8573-B52C51ACC96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3F94-956A-402D-A1C7-F0BBDB7744C7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5F6CA-F5CD-4CCF-8573-B52C51ACC9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3F94-956A-402D-A1C7-F0BBDB7744C7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5F6CA-F5CD-4CCF-8573-B52C51ACC9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3F94-956A-402D-A1C7-F0BBDB7744C7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5F6CA-F5CD-4CCF-8573-B52C51ACC9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3F94-956A-402D-A1C7-F0BBDB7744C7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5F6CA-F5CD-4CCF-8573-B52C51ACC96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C1F3F94-956A-402D-A1C7-F0BBDB7744C7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0A5F6CA-F5CD-4CCF-8573-B52C51ACC96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276872"/>
            <a:ext cx="7632847" cy="2952328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</a:rPr>
              <a:t>Вот оно какое, наше лето!!!</a:t>
            </a:r>
            <a:endParaRPr lang="ru-RU" sz="7200" b="1" dirty="0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1" y="332657"/>
            <a:ext cx="8064896" cy="864096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000" dirty="0" smtClean="0">
                <a:solidFill>
                  <a:srgbClr val="FF0000"/>
                </a:solidFill>
              </a:rPr>
              <a:t>КГКП «Детский сад №13»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56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188640"/>
            <a:ext cx="7173416" cy="540060"/>
          </a:xfrm>
        </p:spPr>
        <p:txBody>
          <a:bodyPr>
            <a:normAutofit fontScale="92500" lnSpcReduction="20000"/>
          </a:bodyPr>
          <a:lstStyle/>
          <a:p>
            <a:pPr marL="45720" indent="0" algn="ctr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Группа №4 </a:t>
            </a:r>
            <a:r>
              <a:rPr lang="ru-RU" sz="3600" b="1" dirty="0" smtClean="0">
                <a:solidFill>
                  <a:srgbClr val="FF0000"/>
                </a:solidFill>
              </a:rPr>
              <a:t>«</a:t>
            </a:r>
            <a:r>
              <a:rPr lang="ru-RU" sz="3600" b="1" dirty="0" err="1" smtClean="0">
                <a:solidFill>
                  <a:srgbClr val="FF0000"/>
                </a:solidFill>
              </a:rPr>
              <a:t>Светофорчик</a:t>
            </a:r>
            <a:r>
              <a:rPr lang="ru-RU" sz="3600" b="1" dirty="0" smtClean="0">
                <a:solidFill>
                  <a:srgbClr val="FF0000"/>
                </a:solidFill>
              </a:rPr>
              <a:t>»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D:\методист - фото\Участки лето 2015 13 сад\Фото2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704856" cy="5778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28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методист - фото\Участки лето 2015 13 сад\Фото2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1147"/>
            <a:ext cx="8208912" cy="6156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31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методист - фото\Участки лето 2015 13 сад\Фото21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646"/>
            <a:ext cx="8424936" cy="6318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52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188640"/>
            <a:ext cx="7029400" cy="576064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Группа №5 </a:t>
            </a:r>
            <a:r>
              <a:rPr lang="ru-RU" sz="3600" b="1" dirty="0" smtClean="0">
                <a:solidFill>
                  <a:srgbClr val="FF0000"/>
                </a:solidFill>
              </a:rPr>
              <a:t>«Солнышко»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D:\методист - фото\Участки лето 2015 13 сад\Фото21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632848" cy="5724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58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методист - фото\Участки лето 2015 13 сад\Фото21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1" y="260648"/>
            <a:ext cx="8544949" cy="6408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85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116632"/>
            <a:ext cx="6400800" cy="576064"/>
          </a:xfrm>
        </p:spPr>
        <p:txBody>
          <a:bodyPr>
            <a:normAutofit fontScale="92500" lnSpcReduction="10000"/>
          </a:bodyPr>
          <a:lstStyle/>
          <a:p>
            <a:pPr marL="45720" indent="0" algn="ctr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Группа №6 </a:t>
            </a:r>
            <a:r>
              <a:rPr lang="ru-RU" sz="3600" b="1" dirty="0" smtClean="0">
                <a:solidFill>
                  <a:srgbClr val="FF0000"/>
                </a:solidFill>
              </a:rPr>
              <a:t>«Звездочки»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5362" name="Picture 2" descr="D:\методист - фото\Участки лето 2015 13 сад\Фото21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115"/>
            <a:ext cx="7801660" cy="5851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59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методист - фото\Участки лето 2015 13 сад\Фото21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658"/>
            <a:ext cx="8280920" cy="6210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06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методист - фото\Участки лето 2015 13 сад\Фото21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646"/>
            <a:ext cx="8496944" cy="6372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90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методист - фото\Участки лето 2015 13 сад\Фото21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208912" cy="6156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59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методист - фото\Участки лето 2015 13 сад\Фото2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6652"/>
            <a:ext cx="8352928" cy="6264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87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03648" y="116633"/>
            <a:ext cx="6480720" cy="576063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Группа №1 </a:t>
            </a:r>
            <a:r>
              <a:rPr lang="ru-RU" sz="3200" b="1" dirty="0" smtClean="0">
                <a:solidFill>
                  <a:srgbClr val="FF0000"/>
                </a:solidFill>
              </a:rPr>
              <a:t>«</a:t>
            </a:r>
            <a:r>
              <a:rPr lang="kk-KZ" sz="3200" b="1" dirty="0" smtClean="0">
                <a:solidFill>
                  <a:srgbClr val="FF0000"/>
                </a:solidFill>
              </a:rPr>
              <a:t>Алаңқай</a:t>
            </a:r>
            <a:r>
              <a:rPr lang="kk-KZ" sz="3200" b="1" dirty="0" smtClean="0"/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D:\методист - фото\Участки лето 2015 13 сад\Фото21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03635"/>
            <a:ext cx="7488832" cy="5616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07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188640"/>
            <a:ext cx="7317432" cy="576064"/>
          </a:xfrm>
        </p:spPr>
        <p:txBody>
          <a:bodyPr>
            <a:normAutofit fontScale="92500" lnSpcReduction="10000"/>
          </a:bodyPr>
          <a:lstStyle/>
          <a:p>
            <a:pPr marL="45720" indent="0" algn="ctr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Группа №7 «Утята»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20482" name="Picture 2" descr="D:\методист - фото\Участки лето 2015 13 сад\Фото2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632848" cy="5724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87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методист - фото\Участки лето 2015 13 сад\Фото21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6652"/>
            <a:ext cx="8352928" cy="6264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1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776863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FF0000"/>
                </a:solidFill>
              </a:rPr>
              <a:t>Наш огород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24578" name="Picture 2" descr="D:\методист - фото\Участки лето 2015 13 сад\Фото2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64777"/>
            <a:ext cx="7344816" cy="55086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4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методист - фото\Участки лето 2015 13 сад\Фото2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6652"/>
            <a:ext cx="8352928" cy="6264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30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848871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FF0000"/>
                </a:solidFill>
              </a:rPr>
              <a:t>Наши клумбы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26626" name="Picture 2" descr="D:\методист - фото\Участки лето 2015 13 сад\Фото21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7128792" cy="53465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5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методист - фото\Участки лето 2015 13 сад\Фото2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28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методист - фото\Участки лето 2015 13 сад\Фото21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68952" cy="6426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64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3" y="2204864"/>
            <a:ext cx="7406208" cy="2520280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dirty="0" smtClean="0">
                <a:solidFill>
                  <a:srgbClr val="FF0000"/>
                </a:solidFill>
              </a:rPr>
              <a:t>На этом пока всё.</a:t>
            </a:r>
            <a:br>
              <a:rPr lang="ru-RU" sz="4800" dirty="0" smtClean="0">
                <a:solidFill>
                  <a:srgbClr val="FF0000"/>
                </a:solidFill>
              </a:rPr>
            </a:br>
            <a:r>
              <a:rPr lang="ru-RU" sz="4800" dirty="0" smtClean="0">
                <a:solidFill>
                  <a:srgbClr val="FF0000"/>
                </a:solidFill>
              </a:rPr>
              <a:t>До новых встреч!!!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16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етодист - фото\Участки лето 2015 13 сад\Фото211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448071" cy="63360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97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етодист - фото\Участки лето 2015 13 сад\Фото21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6652"/>
            <a:ext cx="8568952" cy="6426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30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31640" y="116632"/>
            <a:ext cx="6840760" cy="576064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Группа №2 «Малинка»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D:\методист - фото\Участки лето 2015 13 сад\Фото21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2438"/>
            <a:ext cx="7704856" cy="5778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39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методист - фото\Участки лето 2015 13 сад\Фото21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1" y="260648"/>
            <a:ext cx="8472941" cy="6354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99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116632"/>
            <a:ext cx="7173416" cy="504056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Группа №3 </a:t>
            </a:r>
            <a:r>
              <a:rPr lang="ru-RU" sz="3600" b="1" dirty="0" smtClean="0">
                <a:solidFill>
                  <a:srgbClr val="FF0000"/>
                </a:solidFill>
              </a:rPr>
              <a:t>«</a:t>
            </a:r>
            <a:r>
              <a:rPr lang="kk-KZ" sz="36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Теңіз мысықтары</a:t>
            </a:r>
            <a:r>
              <a:rPr lang="ru-RU" sz="3600" b="1" dirty="0" smtClean="0">
                <a:solidFill>
                  <a:srgbClr val="FF0000"/>
                </a:solidFill>
              </a:rPr>
              <a:t>»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D:\методист - фото\Участки лето 2015 13 сад\Фото21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704856" cy="5778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72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методист - фото\Участки лето 2015 13 сад\Фото21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658"/>
            <a:ext cx="8352928" cy="6264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25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методист - фото\Участки лето 2015 13 сад\Фото21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6652"/>
            <a:ext cx="8424936" cy="6318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12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253</TotalTime>
  <Words>66</Words>
  <Application>Microsoft Office PowerPoint</Application>
  <PresentationFormat>Экран (4:3)</PresentationFormat>
  <Paragraphs>12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Воздушный поток</vt:lpstr>
      <vt:lpstr>КГКП «Детский сад №13»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 огород</vt:lpstr>
      <vt:lpstr>Презентация PowerPoint</vt:lpstr>
      <vt:lpstr>Наши клумбы</vt:lpstr>
      <vt:lpstr>Презентация PowerPoint</vt:lpstr>
      <vt:lpstr>Презентация PowerPoint</vt:lpstr>
      <vt:lpstr>На этом пока всё. До новых встреч!!!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КГКП «Детский сад №13»</dc:title>
  <dc:creator>work</dc:creator>
  <cp:lastModifiedBy>User</cp:lastModifiedBy>
  <cp:revision>7</cp:revision>
  <dcterms:created xsi:type="dcterms:W3CDTF">2015-07-28T07:33:49Z</dcterms:created>
  <dcterms:modified xsi:type="dcterms:W3CDTF">2015-08-27T09:20:33Z</dcterms:modified>
</cp:coreProperties>
</file>